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</p:sldIdLst>
  <p:sldSz cx="40233600" cy="402336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672">
          <p15:clr>
            <a:srgbClr val="A4A3A4"/>
          </p15:clr>
        </p15:guide>
        <p15:guide id="2" pos="126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7F7F"/>
    <a:srgbClr val="FFFA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74" autoAdjust="0"/>
    <p:restoredTop sz="94676" autoAdjust="0"/>
  </p:normalViewPr>
  <p:slideViewPr>
    <p:cSldViewPr>
      <p:cViewPr varScale="1">
        <p:scale>
          <a:sx n="11" d="100"/>
          <a:sy n="11" d="100"/>
        </p:scale>
        <p:origin x="-1986" y="-150"/>
      </p:cViewPr>
      <p:guideLst>
        <p:guide orient="horz" pos="12672"/>
        <p:guide pos="126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39502080" y="0"/>
            <a:ext cx="731520" cy="40233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1520" cy="40233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0233600" cy="502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35204400"/>
            <a:ext cx="40233600" cy="5029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endParaRPr lang="en-US" dirty="0"/>
          </a:p>
        </p:txBody>
      </p:sp>
      <p:sp>
        <p:nvSpPr>
          <p:cNvPr id="19" name="Instructions"/>
          <p:cNvSpPr/>
          <p:nvPr userDrawn="1"/>
        </p:nvSpPr>
        <p:spPr>
          <a:xfrm>
            <a:off x="-12573000" y="0"/>
            <a:ext cx="11734800" cy="402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535" tIns="209535" rIns="209535" bIns="209535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44” high by 44” wide. It can be used to print any poster with a 1:1 aspect ratio.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88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2200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2200"/>
              </a:spcAft>
            </a:pP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1071800" y="0"/>
            <a:ext cx="11734800" cy="40233600"/>
            <a:chOff x="33832800" y="0"/>
            <a:chExt cx="12801600" cy="43891200"/>
          </a:xfrm>
        </p:grpSpPr>
        <p:sp>
          <p:nvSpPr>
            <p:cNvPr id="21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88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8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8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6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220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6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4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/>
              </a:r>
              <a:br>
                <a:rPr lang="en-US" sz="44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4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47200" y="399288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682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5AA2320-7051-4086-BE30-05F3CED9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060" y="2142070"/>
            <a:ext cx="34701480" cy="7776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CB6650-51D1-4FB7-8D77-2EAACEEAD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66060" y="10710333"/>
            <a:ext cx="34701480" cy="255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90E7C8-7FF9-4C9C-8025-3CCF1F580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66060" y="37290589"/>
            <a:ext cx="905256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pPr/>
              <a:t>8/8/2022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C26B8D-9A00-4784-BBA0-627D012CA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27380" y="37290589"/>
            <a:ext cx="1357884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772DF0-F4C0-44E8-9F72-FFC4534F3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14980" y="37290589"/>
            <a:ext cx="905256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651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3017520" rtl="0" eaLnBrk="1" latinLnBrk="0" hangingPunct="1">
        <a:lnSpc>
          <a:spcPct val="90000"/>
        </a:lnSpc>
        <a:spcBef>
          <a:spcPct val="0"/>
        </a:spcBef>
        <a:buNone/>
        <a:defRPr sz="14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4380" indent="-754380" algn="l" defTabSz="3017520" rtl="0" eaLnBrk="1" latinLnBrk="0" hangingPunct="1">
        <a:lnSpc>
          <a:spcPct val="90000"/>
        </a:lnSpc>
        <a:spcBef>
          <a:spcPts val="33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1pPr>
      <a:lvl2pPr marL="22631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37719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806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78942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829818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8069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13157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8244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2pPr>
      <a:lvl3pPr marL="30175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3pPr>
      <a:lvl4pPr marL="45262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0525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05613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0700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Genigraphics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44x44</dc:title>
  <dc:creator>Jay Larson</dc:creator>
  <dc:description>Quality poster printing
www.genigraphics.com
1-800-790-4001</dc:description>
  <cp:lastModifiedBy>Acer</cp:lastModifiedBy>
  <cp:revision>87</cp:revision>
  <cp:lastPrinted>2013-02-12T02:21:55Z</cp:lastPrinted>
  <dcterms:created xsi:type="dcterms:W3CDTF">2013-02-10T21:14:48Z</dcterms:created>
  <dcterms:modified xsi:type="dcterms:W3CDTF">2022-08-08T10:24:37Z</dcterms:modified>
</cp:coreProperties>
</file>